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2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8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ah S" userId="beb86af23f8a09dd" providerId="LiveId" clId="{C76A19F0-D394-4C00-ACA9-0ABF1E3A60AB}"/>
    <pc:docChg chg="modSld">
      <pc:chgData name="Noah S" userId="beb86af23f8a09dd" providerId="LiveId" clId="{C76A19F0-D394-4C00-ACA9-0ABF1E3A60AB}" dt="2024-08-01T15:01:02.095" v="8" actId="1076"/>
      <pc:docMkLst>
        <pc:docMk/>
      </pc:docMkLst>
      <pc:sldChg chg="modSp mod">
        <pc:chgData name="Noah S" userId="beb86af23f8a09dd" providerId="LiveId" clId="{C76A19F0-D394-4C00-ACA9-0ABF1E3A60AB}" dt="2024-07-25T20:43:20.998" v="4" actId="20577"/>
        <pc:sldMkLst>
          <pc:docMk/>
          <pc:sldMk cId="3259572055" sldId="256"/>
        </pc:sldMkLst>
        <pc:spChg chg="mod">
          <ac:chgData name="Noah S" userId="beb86af23f8a09dd" providerId="LiveId" clId="{C76A19F0-D394-4C00-ACA9-0ABF1E3A60AB}" dt="2024-07-25T20:43:20.998" v="4" actId="20577"/>
          <ac:spMkLst>
            <pc:docMk/>
            <pc:sldMk cId="3259572055" sldId="256"/>
            <ac:spMk id="2" creationId="{C3278BED-E012-8209-F5A9-A5F87F73C16F}"/>
          </ac:spMkLst>
        </pc:spChg>
      </pc:sldChg>
      <pc:sldChg chg="modSp mod">
        <pc:chgData name="Noah S" userId="beb86af23f8a09dd" providerId="LiveId" clId="{C76A19F0-D394-4C00-ACA9-0ABF1E3A60AB}" dt="2024-08-01T15:00:52.168" v="5" actId="1036"/>
        <pc:sldMkLst>
          <pc:docMk/>
          <pc:sldMk cId="677256845" sldId="274"/>
        </pc:sldMkLst>
        <pc:picChg chg="mod">
          <ac:chgData name="Noah S" userId="beb86af23f8a09dd" providerId="LiveId" clId="{C76A19F0-D394-4C00-ACA9-0ABF1E3A60AB}" dt="2024-08-01T15:00:52.168" v="5" actId="1036"/>
          <ac:picMkLst>
            <pc:docMk/>
            <pc:sldMk cId="677256845" sldId="274"/>
            <ac:picMk id="13" creationId="{6F74BE3E-08DF-7A88-3AD2-37DA28EF598B}"/>
          </ac:picMkLst>
        </pc:picChg>
      </pc:sldChg>
      <pc:sldChg chg="modSp mod">
        <pc:chgData name="Noah S" userId="beb86af23f8a09dd" providerId="LiveId" clId="{C76A19F0-D394-4C00-ACA9-0ABF1E3A60AB}" dt="2024-08-01T15:01:02.095" v="8" actId="1076"/>
        <pc:sldMkLst>
          <pc:docMk/>
          <pc:sldMk cId="3836962502" sldId="275"/>
        </pc:sldMkLst>
        <pc:picChg chg="mod">
          <ac:chgData name="Noah S" userId="beb86af23f8a09dd" providerId="LiveId" clId="{C76A19F0-D394-4C00-ACA9-0ABF1E3A60AB}" dt="2024-08-01T15:01:02.095" v="8" actId="1076"/>
          <ac:picMkLst>
            <pc:docMk/>
            <pc:sldMk cId="3836962502" sldId="275"/>
            <ac:picMk id="5" creationId="{EFBC861A-FA3A-6C72-84C3-2FC9498867D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3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71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56414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99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15095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643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816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3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4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5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344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186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1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03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878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05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C5AA5-CDF0-4D3A-B8F7-3C59D520CC9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C6841E5-1658-450C-8D53-EC1FFBC04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1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78BED-E012-8209-F5A9-A5F87F73C1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Grader Using Llama3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501DC-65D4-ECDB-552C-D326659DE6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Noah Shannon</a:t>
            </a:r>
          </a:p>
        </p:txBody>
      </p:sp>
    </p:spTree>
    <p:extLst>
      <p:ext uri="{BB962C8B-B14F-4D97-AF65-F5344CB8AC3E}">
        <p14:creationId xmlns:p14="http://schemas.microsoft.com/office/powerpoint/2010/main" val="3259572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45E9C-ECA7-1749-9AA3-07FE85B8C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994874" cy="1320800"/>
          </a:xfrm>
        </p:spPr>
        <p:txBody>
          <a:bodyPr/>
          <a:lstStyle/>
          <a:p>
            <a:r>
              <a:rPr lang="en-US" dirty="0"/>
              <a:t>Architecture (Python flask)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CC3B5-37D3-9859-DE6B-887024017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lantUML diagram">
            <a:extLst>
              <a:ext uri="{FF2B5EF4-FFF2-40B4-BE49-F238E27FC236}">
                <a16:creationId xmlns:a16="http://schemas.microsoft.com/office/drawing/2014/main" id="{E1A5BE9B-0FFF-EC98-A999-E13ED4DC07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351" y="75065"/>
            <a:ext cx="3782511" cy="68094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1906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12371-82D4-05A6-C9DF-9AAD847A0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(question and file processing)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F02D3423-D850-909A-F5B4-D83E68BDC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403" y="2362603"/>
            <a:ext cx="3705225" cy="307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PlantUML diagram">
            <a:extLst>
              <a:ext uri="{FF2B5EF4-FFF2-40B4-BE49-F238E27FC236}">
                <a16:creationId xmlns:a16="http://schemas.microsoft.com/office/drawing/2014/main" id="{6C0143ED-4D7C-0482-F639-214622639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523" y="1591806"/>
            <a:ext cx="5943600" cy="4425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2658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F36E5-462D-7693-5EA4-C905C5318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(API Calls)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F9069E2C-1C8F-D53B-DBA3-4483494EF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04" y="2014537"/>
            <a:ext cx="4284760" cy="282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PlantUML diagram">
            <a:extLst>
              <a:ext uri="{FF2B5EF4-FFF2-40B4-BE49-F238E27FC236}">
                <a16:creationId xmlns:a16="http://schemas.microsoft.com/office/drawing/2014/main" id="{D82A1484-1A0F-50B8-CBA7-657AA7031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684" y="1732507"/>
            <a:ext cx="4806950" cy="3543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252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51DD-6ED5-573D-0F74-687A30D9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(Send to model)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74481E01-16DE-44E4-4941-AE6128009C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06" y="2410619"/>
            <a:ext cx="5686425" cy="3381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7077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9824-D473-0A30-5C76-994699AB1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Front End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DEFF50B-4C82-19D6-429E-D6F693FF1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287" y="1689429"/>
            <a:ext cx="7697338" cy="439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46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DA1AF-2C9B-3A48-07EB-377D1CD3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Back End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30137E0-3C2F-6DC3-C5A1-C3C53BCBA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439" y="2160588"/>
            <a:ext cx="7261160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90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F77-366F-3C83-6418-B7F467785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Case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B7159F6-9BA9-FDA3-2577-48326C9027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995" y="2160588"/>
            <a:ext cx="6788048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2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8C43F-115D-710B-97F7-1D0C2EBE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31E4FA7C-97E3-87F0-EDBF-BEA22553B4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24" y="1709651"/>
            <a:ext cx="5175249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746E5C-1B3F-D139-1CA9-03C49158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948" y="1791222"/>
            <a:ext cx="6034262" cy="294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75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CF374-8B0D-67F3-0B36-647A20096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294BAA-C7C6-1784-CFF8-84E0CA230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20ECE6-8A75-B767-D13D-A9B6BCE45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650" y="1531745"/>
            <a:ext cx="7073564" cy="471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84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F4F4-79AA-F609-9FB5-84856CB7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3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F74BE3E-08DF-7A88-3AD2-37DA28EF5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654" y="1474397"/>
            <a:ext cx="7272738" cy="484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5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17DC-8DC7-F39D-CD99-3CD9D9831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600" y="2768600"/>
            <a:ext cx="4251658" cy="1320800"/>
          </a:xfrm>
        </p:spPr>
        <p:txBody>
          <a:bodyPr/>
          <a:lstStyle/>
          <a:p>
            <a:r>
              <a:rPr lang="en-US" dirty="0"/>
              <a:t>What is an LLM?</a:t>
            </a:r>
          </a:p>
        </p:txBody>
      </p:sp>
    </p:spTree>
    <p:extLst>
      <p:ext uri="{BB962C8B-B14F-4D97-AF65-F5344CB8AC3E}">
        <p14:creationId xmlns:p14="http://schemas.microsoft.com/office/powerpoint/2010/main" val="3931281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87C62-6E39-E6FB-DEE4-82AD5B0E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C861A-FA3A-6C72-84C3-2FC949886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471" y="3041554"/>
            <a:ext cx="3721291" cy="188604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0BE909-0026-F73C-104B-F6C0406B5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823" y="2806450"/>
            <a:ext cx="6061474" cy="220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62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38BB1-79C8-55B8-5B58-2A908328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E77567-6D5C-F129-C45D-7C9E903CAE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5144" y="2160588"/>
            <a:ext cx="5721750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127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225C-F5DF-A54D-5492-EFA50F64C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 /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B646D-A55B-329D-DD50-652804DA3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52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F243-3BA6-6736-D408-93D1A0E7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0222" y="2551134"/>
            <a:ext cx="8596668" cy="13208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10269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DCC2-7D27-C111-A95F-00B6A1716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5756" y="2768600"/>
            <a:ext cx="8596668" cy="1320800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05359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17561-6899-EEFF-2765-51EB8751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(Api Service)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D6188EE9-A994-3D5B-4E32-D203E116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9129" y="2160588"/>
            <a:ext cx="4753780" cy="3881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484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D242B-C032-7E38-76A4-17C61854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(App component)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C6D19569-3B1C-4675-6784-232947F69D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19" y="2486819"/>
            <a:ext cx="6705600" cy="3228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048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1EB5-BA6B-5A72-497C-146A3A50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951033" cy="1320800"/>
          </a:xfrm>
        </p:spPr>
        <p:txBody>
          <a:bodyPr/>
          <a:lstStyle/>
          <a:p>
            <a:r>
              <a:rPr lang="en-US" dirty="0"/>
              <a:t>Architecture (Chat component)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6A609AEA-6C16-9A18-64C5-4DB9785AA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195" y="85029"/>
            <a:ext cx="4746774" cy="64163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7495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2DB27-AF06-7D5D-03FA-0609D96B4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(File Upload)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EBBC3EE6-5619-82B4-8695-B2B971368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22" y="2160588"/>
            <a:ext cx="6907193" cy="38814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5840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0ACE3-3CBD-F529-7C70-840B1E9D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(File transfer)</a:t>
            </a:r>
          </a:p>
        </p:txBody>
      </p:sp>
      <p:pic>
        <p:nvPicPr>
          <p:cNvPr id="4" name="Content Placeholder 3" descr="PlantUML diagram">
            <a:extLst>
              <a:ext uri="{FF2B5EF4-FFF2-40B4-BE49-F238E27FC236}">
                <a16:creationId xmlns:a16="http://schemas.microsoft.com/office/drawing/2014/main" id="{18C8515A-54D2-B714-6A0A-01178A56C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644" y="2410619"/>
            <a:ext cx="8286750" cy="3381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46764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</TotalTime>
  <Words>86</Words>
  <Application>Microsoft Office PowerPoint</Application>
  <PresentationFormat>Widescreen</PresentationFormat>
  <Paragraphs>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Trebuchet MS</vt:lpstr>
      <vt:lpstr>Wingdings 3</vt:lpstr>
      <vt:lpstr>Facet</vt:lpstr>
      <vt:lpstr>AI Grader Using Llama3</vt:lpstr>
      <vt:lpstr>What is an LLM?</vt:lpstr>
      <vt:lpstr>Motivation</vt:lpstr>
      <vt:lpstr>Methodology</vt:lpstr>
      <vt:lpstr>Architecture (Api Service)</vt:lpstr>
      <vt:lpstr>Architecture (App component)</vt:lpstr>
      <vt:lpstr>Architecture (Chat component)</vt:lpstr>
      <vt:lpstr>Architecture (File Upload)</vt:lpstr>
      <vt:lpstr>Architecture (File transfer)</vt:lpstr>
      <vt:lpstr>Architecture (Python flask)</vt:lpstr>
      <vt:lpstr>Architecture (question and file processing)</vt:lpstr>
      <vt:lpstr>Architecture (API Calls)</vt:lpstr>
      <vt:lpstr>Architecture (Send to model)</vt:lpstr>
      <vt:lpstr>Test Case Front End</vt:lpstr>
      <vt:lpstr>Test Case Back End</vt:lpstr>
      <vt:lpstr>Activity Case</vt:lpstr>
      <vt:lpstr>Issues</vt:lpstr>
      <vt:lpstr>Issues 2</vt:lpstr>
      <vt:lpstr>Issues 3</vt:lpstr>
      <vt:lpstr>Issues 4</vt:lpstr>
      <vt:lpstr>Issues 5</vt:lpstr>
      <vt:lpstr>Improvements / Demo!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Noah S</dc:creator>
  <cp:lastModifiedBy>Noah S</cp:lastModifiedBy>
  <cp:revision>1</cp:revision>
  <dcterms:created xsi:type="dcterms:W3CDTF">2024-07-25T20:23:17Z</dcterms:created>
  <dcterms:modified xsi:type="dcterms:W3CDTF">2024-08-01T15:01:11Z</dcterms:modified>
</cp:coreProperties>
</file>

<file path=docProps/thumbnail.jpeg>
</file>